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1" r:id="rId5"/>
    <p:sldId id="262" r:id="rId6"/>
    <p:sldId id="259" r:id="rId7"/>
    <p:sldId id="263" r:id="rId8"/>
    <p:sldId id="266" r:id="rId9"/>
    <p:sldId id="271" r:id="rId10"/>
    <p:sldId id="264" r:id="rId11"/>
    <p:sldId id="272" r:id="rId12"/>
    <p:sldId id="258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37"/>
    <a:srgbClr val="3F3F3F"/>
    <a:srgbClr val="FF99FF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D4A205-C6E4-4088-B0A8-113CCA269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FAA5267-1F5A-43B9-B961-15A0765CA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B7B548B-86FB-4399-8FF6-F39D3561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F0111B-5B4A-4099-A619-AA4BE6BD3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00C0DBA-FFA1-4350-B0FA-BF36B7DC7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3391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296547-F6CC-45AD-A0D0-876659BE9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39AC65D-7E16-4FF4-BFF3-05F4ABF7C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793789A-5213-48B7-99B9-379E0180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D1B8BDE-134D-411C-97B0-16C2A726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2F45FD-1A6F-46B0-9F1E-D71BBDE3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6817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3FE0E19-E4AF-4513-9BF8-82B15EA86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417F65C-2AD6-4E1E-96DF-7081193A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3E0D688-7888-44DF-8594-B2698618F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296F94D-B4B8-47B0-8AC6-9FA6B09C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1414FF7-CBF4-4984-B57A-033FA747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4516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E148BE-A59D-47ED-9C80-C9F49074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F9DFCA8-D672-459B-BA34-43F15F569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1BCFDD1-3B02-40E3-91E3-F58E670B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D1D29D3-135C-4F15-8D10-E91BFE5F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A2FC44A-E41D-456B-9735-96A0BB77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972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61B604-661E-42D0-97DE-F534F7C1E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928CC5B-35E1-4FB3-AB61-25D492BFB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6415E10-5243-4E98-A0EA-151DC52B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4091A68-D293-407F-AB59-B275ADA5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15B791-E662-4D57-A1D0-66A7468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5388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B00250-7A6D-46A9-94F4-2B12D457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3A3DA6C-5674-4FA8-97C2-DAD32342D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F0B0E9D-0B39-4E32-893C-147D8D428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34B5BFF-747E-43BB-AECF-3A8D5153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C2FE04B-5BAB-4117-BF01-F698DB7E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87F3740-6CD1-4354-A06E-532956A5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3897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EEE404-4431-4F38-BED7-A5815CA4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3E45A90-7E53-49FB-95BA-4E19488FD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9C178FC-2154-4B23-B3D5-71B125388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8C9F855-2FD0-47E4-AAD6-96AC083C4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15D1E7DF-BABB-4EE6-A758-4A86ADF7D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1FE8EDF7-D4B5-47BF-9504-84449B05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78B0A78-96DC-42C9-9A55-D5D4AE5B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BD1F6BD9-69E7-44D3-A67C-94595D3F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2085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278919-55E9-4428-A2CE-86CB28D0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0D976B3-2C0F-484E-A158-F98BA98E8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FC121CA-212B-418F-9DDC-19896324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AAE2827-BD43-49C4-A671-FE77B727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2206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B8CD194-A75C-4113-B1C0-B110D905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F41AE09-8FA0-4DD7-A4EE-67C1CDD9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48781FF-D2E6-4784-B2BD-4B6A5A0C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0289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16F201-9D51-47A4-948C-41CEAE2D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3623EF5-3D55-4CA0-B075-387816B54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8F6A41B-71B0-4D2E-8D74-5686ADD26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61F4A95-66B4-4A86-A604-8C8E50F73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5078B40-E9D1-4B83-904E-0D3BC62FD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5B22CC3-5B7F-4E7A-B789-C55E766C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1380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76912C-F84F-483E-BF58-78D12709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0C80ADC-77EF-4C10-8A4E-10E4168E8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BB4466C-53FC-4727-B8DD-CA586E048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1417CD-24E3-418C-ABD3-08F10FFD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7FF8E6F-AE7F-494D-AFF2-4E612F76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90BBE74-9C84-40E5-A242-FD86CE27C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8035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11B0B11-A42C-46C7-A205-2C587509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628142-57FC-401C-9545-54100242E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DD75A29-D872-4EDE-A272-F5C5642E1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5198E-145C-414B-AAE4-A365DB14340D}" type="datetimeFigureOut">
              <a:rPr lang="es-ES" smtClean="0"/>
              <a:pPr/>
              <a:t>16/01/2022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DFB9AB0-E464-466F-83A8-F79F83711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F6A2C1F-536D-41F7-A24F-38D42F440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3499B-1B59-43F1-A10C-B26F7C57853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5932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82BD70C-C4A0-46C4-9518-A731098B4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41898E-8A7D-4C12-8A90-11482A7D5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2445" y="3640254"/>
            <a:ext cx="5319433" cy="2076333"/>
          </a:xfrm>
        </p:spPr>
        <p:txBody>
          <a:bodyPr anchor="t">
            <a:normAutofit/>
          </a:bodyPr>
          <a:lstStyle/>
          <a:p>
            <a:pPr algn="l"/>
            <a:r>
              <a:rPr lang="es-ES" sz="4800" b="1">
                <a:solidFill>
                  <a:schemeClr val="bg1"/>
                </a:solidFill>
              </a:rPr>
              <a:t>MEMÒRIA</a:t>
            </a:r>
            <a:br>
              <a:rPr lang="es-ES" sz="4800" b="1">
                <a:solidFill>
                  <a:schemeClr val="bg1"/>
                </a:solidFill>
              </a:rPr>
            </a:br>
            <a:endParaRPr lang="es-ES" sz="480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89A54EF-592F-498E-8298-DC307C491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2446" y="2668075"/>
            <a:ext cx="5319431" cy="972180"/>
          </a:xfrm>
        </p:spPr>
        <p:txBody>
          <a:bodyPr anchor="b">
            <a:normAutofit/>
          </a:bodyPr>
          <a:lstStyle/>
          <a:p>
            <a:pPr algn="l"/>
            <a:r>
              <a:rPr lang="es-ES" sz="2000">
                <a:solidFill>
                  <a:schemeClr val="bg1"/>
                </a:solidFill>
              </a:rPr>
              <a:t>CURS 2020 – 2021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xmlns="" id="{39B74A45-BDDD-4892-B8C0-B290C0944F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5379352" cy="6374535"/>
          </a:xfrm>
          <a:custGeom>
            <a:avLst/>
            <a:gdLst>
              <a:gd name="connsiteX0" fmla="*/ 609861 w 5379352"/>
              <a:gd name="connsiteY0" fmla="*/ 6374535 h 6374535"/>
              <a:gd name="connsiteX1" fmla="*/ 3449004 w 5379352"/>
              <a:gd name="connsiteY1" fmla="*/ 6374535 h 6374535"/>
              <a:gd name="connsiteX2" fmla="*/ 3628245 w 5379352"/>
              <a:gd name="connsiteY2" fmla="*/ 6288190 h 6374535"/>
              <a:gd name="connsiteX3" fmla="*/ 5379352 w 5379352"/>
              <a:gd name="connsiteY3" fmla="*/ 3346018 h 6374535"/>
              <a:gd name="connsiteX4" fmla="*/ 2033334 w 5379352"/>
              <a:gd name="connsiteY4" fmla="*/ 0 h 6374535"/>
              <a:gd name="connsiteX5" fmla="*/ 129310 w 5379352"/>
              <a:gd name="connsiteY5" fmla="*/ 594192 h 6374535"/>
              <a:gd name="connsiteX6" fmla="*/ 0 w 5379352"/>
              <a:gd name="connsiteY6" fmla="*/ 692103 h 6374535"/>
              <a:gd name="connsiteX7" fmla="*/ 0 w 5379352"/>
              <a:gd name="connsiteY7" fmla="*/ 5999934 h 6374535"/>
              <a:gd name="connsiteX8" fmla="*/ 129311 w 5379352"/>
              <a:gd name="connsiteY8" fmla="*/ 6097845 h 6374535"/>
              <a:gd name="connsiteX9" fmla="*/ 367831 w 5379352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9352" h="6374535">
                <a:moveTo>
                  <a:pt x="609861" y="6374535"/>
                </a:moveTo>
                <a:lnTo>
                  <a:pt x="3449004" y="6374535"/>
                </a:lnTo>
                <a:lnTo>
                  <a:pt x="3628245" y="6288190"/>
                </a:lnTo>
                <a:cubicBezTo>
                  <a:pt x="4671283" y="5721578"/>
                  <a:pt x="5379352" y="4616487"/>
                  <a:pt x="5379352" y="3346018"/>
                </a:cubicBezTo>
                <a:cubicBezTo>
                  <a:pt x="5379352" y="1498063"/>
                  <a:pt x="3881289" y="0"/>
                  <a:pt x="2033334" y="0"/>
                </a:cubicBezTo>
                <a:cubicBezTo>
                  <a:pt x="1325914" y="0"/>
                  <a:pt x="669769" y="219535"/>
                  <a:pt x="129310" y="594192"/>
                </a:cubicBezTo>
                <a:lnTo>
                  <a:pt x="0" y="692103"/>
                </a:lnTo>
                <a:lnTo>
                  <a:pt x="0" y="5999934"/>
                </a:lnTo>
                <a:lnTo>
                  <a:pt x="129311" y="6097845"/>
                </a:lnTo>
                <a:cubicBezTo>
                  <a:pt x="206519" y="6151367"/>
                  <a:pt x="286089" y="6201724"/>
                  <a:pt x="367831" y="624872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xmlns="" id="{C516C73E-9465-4C9E-9B86-9E58FB326B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9" y="0"/>
            <a:ext cx="5210147" cy="6210629"/>
          </a:xfrm>
          <a:custGeom>
            <a:avLst/>
            <a:gdLst>
              <a:gd name="connsiteX0" fmla="*/ 1058223 w 5210147"/>
              <a:gd name="connsiteY0" fmla="*/ 0 h 6210629"/>
              <a:gd name="connsiteX1" fmla="*/ 3003078 w 5210147"/>
              <a:gd name="connsiteY1" fmla="*/ 0 h 6210629"/>
              <a:gd name="connsiteX2" fmla="*/ 3266657 w 5210147"/>
              <a:gd name="connsiteY2" fmla="*/ 96471 h 6210629"/>
              <a:gd name="connsiteX3" fmla="*/ 5210147 w 5210147"/>
              <a:gd name="connsiteY3" fmla="*/ 3028517 h 6210629"/>
              <a:gd name="connsiteX4" fmla="*/ 2028035 w 5210147"/>
              <a:gd name="connsiteY4" fmla="*/ 6210629 h 6210629"/>
              <a:gd name="connsiteX5" fmla="*/ 3916 w 5210147"/>
              <a:gd name="connsiteY5" fmla="*/ 5483989 h 6210629"/>
              <a:gd name="connsiteX6" fmla="*/ 0 w 5210147"/>
              <a:gd name="connsiteY6" fmla="*/ 5480430 h 6210629"/>
              <a:gd name="connsiteX7" fmla="*/ 0 w 5210147"/>
              <a:gd name="connsiteY7" fmla="*/ 576603 h 6210629"/>
              <a:gd name="connsiteX8" fmla="*/ 3916 w 5210147"/>
              <a:gd name="connsiteY8" fmla="*/ 573044 h 6210629"/>
              <a:gd name="connsiteX9" fmla="*/ 933918 w 5210147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47" h="6210629">
                <a:moveTo>
                  <a:pt x="1058223" y="0"/>
                </a:moveTo>
                <a:lnTo>
                  <a:pt x="3003078" y="0"/>
                </a:lnTo>
                <a:lnTo>
                  <a:pt x="3266657" y="96471"/>
                </a:lnTo>
                <a:cubicBezTo>
                  <a:pt x="4408765" y="579542"/>
                  <a:pt x="5210147" y="1710443"/>
                  <a:pt x="5210147" y="3028517"/>
                </a:cubicBezTo>
                <a:cubicBezTo>
                  <a:pt x="5210147" y="4785949"/>
                  <a:pt x="3785467" y="6210629"/>
                  <a:pt x="2028035" y="6210629"/>
                </a:cubicBezTo>
                <a:cubicBezTo>
                  <a:pt x="1259159" y="6210629"/>
                  <a:pt x="553973" y="5937936"/>
                  <a:pt x="3916" y="5483989"/>
                </a:cubicBezTo>
                <a:lnTo>
                  <a:pt x="0" y="5480430"/>
                </a:lnTo>
                <a:lnTo>
                  <a:pt x="0" y="576603"/>
                </a:lnTo>
                <a:lnTo>
                  <a:pt x="3916" y="573044"/>
                </a:lnTo>
                <a:cubicBezTo>
                  <a:pt x="278945" y="346070"/>
                  <a:pt x="592755" y="164410"/>
                  <a:pt x="933918" y="39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Imagen 1">
            <a:extLst>
              <a:ext uri="{FF2B5EF4-FFF2-40B4-BE49-F238E27FC236}">
                <a16:creationId xmlns:a16="http://schemas.microsoft.com/office/drawing/2014/main" xmlns="" id="{1B715CD6-2AB1-4B43-9795-4FC0DEFE2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3367" y="1948968"/>
            <a:ext cx="4529210" cy="169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6888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22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26AA3311-0C33-47AD-A99F-77A79BE1A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018" r="-3" b="41187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E78441D0-489D-4978-843C-D5F270F37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r="-1" b="3853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7" name="Oval 24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CEC63B3-B76D-4B6B-ABB4-3ADDE42A5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2891" r="10860" b="3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8" name="Freeform: Shape 26">
            <a:extLst>
              <a:ext uri="{FF2B5EF4-FFF2-40B4-BE49-F238E27FC236}">
                <a16:creationId xmlns:a16="http://schemas.microsoft.com/office/drawing/2014/main" xmlns="" id="{31103AB2-C090-458F-B752-294F23AFA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BAE0BE1A-317F-44CF-A4D9-44B816EA1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228" r="28936" b="-2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  <p:sp>
        <p:nvSpPr>
          <p:cNvPr id="33" name="Título 1">
            <a:extLst>
              <a:ext uri="{FF2B5EF4-FFF2-40B4-BE49-F238E27FC236}">
                <a16:creationId xmlns:a16="http://schemas.microsoft.com/office/drawing/2014/main" xmlns="" id="{DA4467D3-E2F9-459C-B568-34F3D299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448" y="2476860"/>
            <a:ext cx="4038700" cy="1325563"/>
          </a:xfrm>
        </p:spPr>
        <p:txBody>
          <a:bodyPr>
            <a:normAutofit/>
          </a:bodyPr>
          <a:lstStyle/>
          <a:p>
            <a:r>
              <a:rPr lang="es-ES" b="1" dirty="0"/>
              <a:t>I el Final </a:t>
            </a:r>
            <a:br>
              <a:rPr lang="es-ES" b="1" dirty="0"/>
            </a:br>
            <a:r>
              <a:rPr lang="es-ES" b="1" dirty="0"/>
              <a:t>de </a:t>
            </a:r>
            <a:r>
              <a:rPr lang="es-ES" b="1" dirty="0" err="1"/>
              <a:t>Curs</a:t>
            </a:r>
            <a:endParaRPr lang="es-ES" b="1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1A1A9F88-950E-4724-988A-638BB5F99B39}"/>
              </a:ext>
            </a:extLst>
          </p:cNvPr>
          <p:cNvSpPr txBox="1"/>
          <p:nvPr/>
        </p:nvSpPr>
        <p:spPr>
          <a:xfrm>
            <a:off x="4767796" y="3878267"/>
            <a:ext cx="5694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>
                <a:latin typeface="+mj-lt"/>
              </a:rPr>
              <a:t>Preparem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l’esmorzar</a:t>
            </a:r>
            <a:r>
              <a:rPr lang="es-ES" sz="2400" dirty="0">
                <a:latin typeface="+mj-lt"/>
              </a:rPr>
              <a:t> final de </a:t>
            </a:r>
            <a:r>
              <a:rPr lang="es-ES" sz="2400" dirty="0" err="1">
                <a:latin typeface="+mj-lt"/>
              </a:rPr>
              <a:t>curs</a:t>
            </a:r>
            <a:r>
              <a:rPr lang="es-ES" sz="2400" dirty="0">
                <a:latin typeface="+mj-lt"/>
              </a:rPr>
              <a:t>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F195C041-9D80-4ACB-A53C-A55CDFC79A01}"/>
              </a:ext>
            </a:extLst>
          </p:cNvPr>
          <p:cNvSpPr txBox="1"/>
          <p:nvPr/>
        </p:nvSpPr>
        <p:spPr>
          <a:xfrm>
            <a:off x="4777495" y="4469441"/>
            <a:ext cx="68446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>
                <a:latin typeface="+mj-lt"/>
              </a:rPr>
              <a:t>Participem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finançant</a:t>
            </a:r>
            <a:r>
              <a:rPr lang="es-ES" sz="2400" dirty="0">
                <a:latin typeface="+mj-lt"/>
              </a:rPr>
              <a:t> les Orles </a:t>
            </a:r>
            <a:r>
              <a:rPr lang="es-ES" sz="2400" dirty="0" err="1">
                <a:latin typeface="+mj-lt"/>
              </a:rPr>
              <a:t>dels</a:t>
            </a:r>
            <a:r>
              <a:rPr lang="es-ES" sz="2400" dirty="0">
                <a:latin typeface="+mj-lt"/>
              </a:rPr>
              <a:t> alumnes de:</a:t>
            </a:r>
          </a:p>
          <a:p>
            <a:r>
              <a:rPr lang="es-ES" sz="2400" dirty="0">
                <a:latin typeface="+mj-lt"/>
              </a:rPr>
              <a:t>             6è del </a:t>
            </a:r>
            <a:r>
              <a:rPr lang="es-ES" sz="2400" dirty="0" err="1">
                <a:latin typeface="+mj-lt"/>
              </a:rPr>
              <a:t>curs</a:t>
            </a:r>
            <a:r>
              <a:rPr lang="es-ES" sz="2400" dirty="0">
                <a:latin typeface="+mj-lt"/>
              </a:rPr>
              <a:t> 2019 -2020</a:t>
            </a:r>
          </a:p>
          <a:p>
            <a:r>
              <a:rPr lang="es-ES" sz="2400" dirty="0">
                <a:latin typeface="+mj-lt"/>
              </a:rPr>
              <a:t>             6è del </a:t>
            </a:r>
            <a:r>
              <a:rPr lang="es-ES" sz="2400" dirty="0" err="1">
                <a:latin typeface="+mj-lt"/>
              </a:rPr>
              <a:t>curs</a:t>
            </a:r>
            <a:r>
              <a:rPr lang="es-ES" sz="2400" dirty="0">
                <a:latin typeface="+mj-lt"/>
              </a:rPr>
              <a:t> 2020 - 2021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>
              <a:latin typeface="+mj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FA845BA3-9EA9-4F2C-976E-D7E3A39560F2}"/>
              </a:ext>
            </a:extLst>
          </p:cNvPr>
          <p:cNvSpPr txBox="1"/>
          <p:nvPr/>
        </p:nvSpPr>
        <p:spPr>
          <a:xfrm>
            <a:off x="4750836" y="5677101"/>
            <a:ext cx="7557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>
                <a:latin typeface="+mj-lt"/>
              </a:rPr>
              <a:t>Decorem</a:t>
            </a:r>
            <a:r>
              <a:rPr lang="es-ES" sz="2400" dirty="0">
                <a:latin typeface="+mj-lt"/>
              </a:rPr>
              <a:t> les portes </a:t>
            </a:r>
            <a:r>
              <a:rPr lang="es-ES" sz="2400" dirty="0" err="1">
                <a:latin typeface="+mj-lt"/>
              </a:rPr>
              <a:t>d’entrada</a:t>
            </a:r>
            <a:r>
              <a:rPr lang="es-ES" sz="2400" dirty="0">
                <a:latin typeface="+mj-lt"/>
              </a:rPr>
              <a:t> i </a:t>
            </a:r>
            <a:r>
              <a:rPr lang="es-ES" sz="2400" dirty="0" err="1">
                <a:latin typeface="+mj-lt"/>
              </a:rPr>
              <a:t>posem</a:t>
            </a:r>
            <a:r>
              <a:rPr lang="es-ES" sz="2400" dirty="0">
                <a:latin typeface="+mj-lt"/>
              </a:rPr>
              <a:t> música </a:t>
            </a:r>
          </a:p>
          <a:p>
            <a:r>
              <a:rPr lang="es-ES" sz="2400" dirty="0">
                <a:latin typeface="+mj-lt"/>
              </a:rPr>
              <a:t>de festa per </a:t>
            </a:r>
            <a:r>
              <a:rPr lang="es-ES" sz="2400" dirty="0" err="1">
                <a:latin typeface="+mj-lt"/>
              </a:rPr>
              <a:t>acomiadar</a:t>
            </a:r>
            <a:r>
              <a:rPr lang="es-ES" sz="2400" dirty="0">
                <a:latin typeface="+mj-lt"/>
              </a:rPr>
              <a:t> el </a:t>
            </a:r>
            <a:r>
              <a:rPr lang="es-ES" sz="2400" dirty="0" err="1">
                <a:latin typeface="+mj-lt"/>
              </a:rPr>
              <a:t>curs</a:t>
            </a:r>
            <a:r>
              <a:rPr lang="es-ES" sz="2400" dirty="0">
                <a:latin typeface="+mj-lt"/>
              </a:rPr>
              <a:t> 2020 -2021.</a:t>
            </a:r>
          </a:p>
          <a:p>
            <a:endParaRPr lang="es-E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56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xmlns="" id="{B5809B1F-0726-44C0-B0A1-7FCE2A129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xmlns="" id="{26EE9A0B-C601-4E3F-8541-29CA20DE11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A773D4E5-841A-4C2D-82C9-51FFB71A8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09" r="1" b="28390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E9AFCB-F3E3-4BC1-BFCE-8DE7D5F10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73" b="38087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sp>
        <p:nvSpPr>
          <p:cNvPr id="54" name="Título 1">
            <a:extLst>
              <a:ext uri="{FF2B5EF4-FFF2-40B4-BE49-F238E27FC236}">
                <a16:creationId xmlns:a16="http://schemas.microsoft.com/office/drawing/2014/main" xmlns="" id="{FFAA1C39-610C-456D-B72A-E81CED3F0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407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/>
              <a:t>Seguim</a:t>
            </a:r>
            <a:r>
              <a:rPr lang="en-US" sz="3200" dirty="0"/>
              <a:t> </a:t>
            </a:r>
            <a:r>
              <a:rPr lang="en-US" sz="3200" dirty="0" err="1"/>
              <a:t>organitzant</a:t>
            </a:r>
            <a:r>
              <a:rPr lang="en-US" sz="3200" dirty="0"/>
              <a:t> </a:t>
            </a:r>
            <a:r>
              <a:rPr lang="en-US" sz="3200" dirty="0" err="1"/>
              <a:t>els</a:t>
            </a:r>
            <a:r>
              <a:rPr lang="en-US" sz="3200" dirty="0"/>
              <a:t> </a:t>
            </a:r>
            <a:r>
              <a:rPr lang="en-US" sz="3200" b="1" dirty="0" err="1"/>
              <a:t>Tallers</a:t>
            </a:r>
            <a:r>
              <a:rPr lang="en-US" sz="3200" b="1" dirty="0"/>
              <a:t> </a:t>
            </a:r>
            <a:r>
              <a:rPr lang="en-US" sz="3200" b="1" dirty="0" err="1"/>
              <a:t>d’estiu</a:t>
            </a:r>
            <a:r>
              <a:rPr lang="en-US" sz="3200" b="1" dirty="0"/>
              <a:t> </a:t>
            </a:r>
            <a:r>
              <a:rPr lang="en-US" sz="3200" b="1" dirty="0" err="1"/>
              <a:t>i</a:t>
            </a:r>
            <a:r>
              <a:rPr lang="en-US" sz="3200" b="1" dirty="0"/>
              <a:t> </a:t>
            </a:r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Casal</a:t>
            </a:r>
            <a:r>
              <a:rPr lang="en-US" sz="3200" b="1" dirty="0"/>
              <a:t> </a:t>
            </a:r>
            <a:r>
              <a:rPr lang="en-US" sz="3200" b="1" dirty="0" err="1"/>
              <a:t>d’Estiu</a:t>
            </a:r>
            <a:r>
              <a:rPr lang="en-US" sz="3200" b="1" dirty="0"/>
              <a:t>.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xmlns="" id="{F5DD6ABE-7968-4487-93BD-2ACDF1BC7DAB}"/>
              </a:ext>
            </a:extLst>
          </p:cNvPr>
          <p:cNvSpPr txBox="1"/>
          <p:nvPr/>
        </p:nvSpPr>
        <p:spPr>
          <a:xfrm>
            <a:off x="6638578" y="2871982"/>
            <a:ext cx="5004073" cy="557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Amb</a:t>
            </a:r>
            <a:r>
              <a:rPr lang="en-US" sz="2400" dirty="0"/>
              <a:t> </a:t>
            </a:r>
            <a:r>
              <a:rPr lang="en-US" sz="2400" dirty="0" err="1"/>
              <a:t>l’empresa</a:t>
            </a:r>
            <a:r>
              <a:rPr lang="en-US" sz="2400" dirty="0"/>
              <a:t> </a:t>
            </a:r>
            <a:r>
              <a:rPr lang="en-US" sz="2400" dirty="0" err="1"/>
              <a:t>Eixam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656891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719A03FA-8C78-4794-B4A2-F30D69CF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3" y="1688224"/>
            <a:ext cx="6488455" cy="11244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necessitem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l’AMPA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TOTS !!!!!! </a:t>
            </a:r>
            <a:r>
              <a:rPr lang="en-US" sz="1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E4199D71-B584-4F16-8702-2DA393E0E5D8}"/>
              </a:ext>
            </a:extLst>
          </p:cNvPr>
          <p:cNvSpPr txBox="1">
            <a:spLocks/>
          </p:cNvSpPr>
          <p:nvPr/>
        </p:nvSpPr>
        <p:spPr>
          <a:xfrm>
            <a:off x="3396557" y="3475677"/>
            <a:ext cx="3073506" cy="283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Jordi Vaqué, </a:t>
            </a:r>
          </a:p>
          <a:p>
            <a:pPr>
              <a:spcAft>
                <a:spcPts val="600"/>
              </a:spcAft>
            </a:pPr>
            <a:r>
              <a:rPr lang="en-US" sz="2400" b="1" dirty="0" err="1">
                <a:latin typeface="+mn-lt"/>
                <a:ea typeface="+mn-ea"/>
                <a:cs typeface="+mn-cs"/>
              </a:rPr>
              <a:t>Tere</a:t>
            </a:r>
            <a:r>
              <a:rPr lang="en-US" sz="2400" b="1" dirty="0">
                <a:latin typeface="+mn-lt"/>
                <a:ea typeface="+mn-ea"/>
                <a:cs typeface="+mn-cs"/>
              </a:rPr>
              <a:t> </a:t>
            </a:r>
            <a:r>
              <a:rPr lang="en-US" sz="2400" b="1" dirty="0" err="1">
                <a:latin typeface="+mn-lt"/>
                <a:ea typeface="+mn-ea"/>
                <a:cs typeface="+mn-cs"/>
              </a:rPr>
              <a:t>Muntané</a:t>
            </a:r>
            <a:r>
              <a:rPr lang="en-US" sz="2400" b="1" dirty="0">
                <a:latin typeface="+mn-lt"/>
                <a:ea typeface="+mn-ea"/>
                <a:cs typeface="+mn-cs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400" b="1" dirty="0" err="1">
                <a:latin typeface="+mn-lt"/>
                <a:ea typeface="+mn-ea"/>
                <a:cs typeface="+mn-cs"/>
              </a:rPr>
              <a:t>Roser</a:t>
            </a:r>
            <a:r>
              <a:rPr lang="en-US" sz="2400" b="1" dirty="0">
                <a:latin typeface="+mn-lt"/>
                <a:ea typeface="+mn-ea"/>
                <a:cs typeface="+mn-cs"/>
              </a:rPr>
              <a:t> Molas,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Núria Vaqué,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Dana </a:t>
            </a:r>
            <a:r>
              <a:rPr lang="en-US" sz="2400" b="1" dirty="0" err="1">
                <a:latin typeface="+mn-lt"/>
                <a:ea typeface="+mn-ea"/>
                <a:cs typeface="+mn-cs"/>
              </a:rPr>
              <a:t>Boiciuc</a:t>
            </a:r>
            <a:r>
              <a:rPr lang="en-US" sz="2400" b="1" dirty="0">
                <a:latin typeface="+mn-lt"/>
                <a:ea typeface="+mn-ea"/>
                <a:cs typeface="+mn-cs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Katia </a:t>
            </a:r>
            <a:r>
              <a:rPr lang="en-US" sz="2400" b="1" dirty="0" err="1">
                <a:latin typeface="+mn-lt"/>
                <a:ea typeface="+mn-ea"/>
                <a:cs typeface="+mn-cs"/>
              </a:rPr>
              <a:t>Cansé</a:t>
            </a:r>
            <a:r>
              <a:rPr lang="en-US" sz="2400" b="1" dirty="0">
                <a:latin typeface="+mn-lt"/>
                <a:ea typeface="+mn-ea"/>
                <a:cs typeface="+mn-cs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Gemma Marco, 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A86541C6-61B1-4DAA-B57A-EAF3F24F0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AC3AB3B-AAC9-4669-8D85-572025A6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1" b="22812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71750011-2006-46BB-AFDE-C6E4617523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8F57C6B-F421-4EE9-87B0-AB4863626C6E}"/>
              </a:ext>
            </a:extLst>
          </p:cNvPr>
          <p:cNvSpPr txBox="1">
            <a:spLocks/>
          </p:cNvSpPr>
          <p:nvPr/>
        </p:nvSpPr>
        <p:spPr>
          <a:xfrm>
            <a:off x="674823" y="3563611"/>
            <a:ext cx="2896325" cy="312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Joan Martorell, </a:t>
            </a:r>
          </a:p>
          <a:p>
            <a:pPr algn="just"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Carme </a:t>
            </a:r>
            <a:r>
              <a:rPr lang="en-US" sz="2400" b="1" dirty="0" err="1">
                <a:latin typeface="+mn-lt"/>
                <a:ea typeface="+mn-ea"/>
                <a:cs typeface="+mn-cs"/>
              </a:rPr>
              <a:t>Borràs</a:t>
            </a:r>
            <a:r>
              <a:rPr lang="en-US" sz="2400" b="1" dirty="0">
                <a:latin typeface="+mn-lt"/>
                <a:ea typeface="+mn-ea"/>
                <a:cs typeface="+mn-cs"/>
              </a:rPr>
              <a:t>, </a:t>
            </a:r>
          </a:p>
          <a:p>
            <a:pPr algn="just"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Marta </a:t>
            </a:r>
            <a:r>
              <a:rPr lang="en-US" sz="2400" b="1" dirty="0" err="1">
                <a:latin typeface="+mn-lt"/>
                <a:ea typeface="+mn-ea"/>
                <a:cs typeface="+mn-cs"/>
              </a:rPr>
              <a:t>Castellnou</a:t>
            </a:r>
            <a:r>
              <a:rPr lang="en-US" sz="2400" b="1" dirty="0">
                <a:latin typeface="+mn-lt"/>
                <a:ea typeface="+mn-ea"/>
                <a:cs typeface="+mn-cs"/>
              </a:rPr>
              <a:t>, </a:t>
            </a:r>
          </a:p>
          <a:p>
            <a:pPr algn="just">
              <a:spcAft>
                <a:spcPts val="600"/>
              </a:spcAft>
            </a:pPr>
            <a:r>
              <a:rPr lang="en-US" sz="2400" b="1" dirty="0" err="1">
                <a:latin typeface="+mn-lt"/>
                <a:ea typeface="+mn-ea"/>
                <a:cs typeface="+mn-cs"/>
              </a:rPr>
              <a:t>Xesca</a:t>
            </a:r>
            <a:r>
              <a:rPr lang="en-US" sz="2400" b="1" dirty="0">
                <a:latin typeface="+mn-lt"/>
                <a:ea typeface="+mn-ea"/>
                <a:cs typeface="+mn-cs"/>
              </a:rPr>
              <a:t> </a:t>
            </a:r>
            <a:r>
              <a:rPr lang="en-US" sz="2400" b="1" dirty="0" err="1">
                <a:latin typeface="+mn-lt"/>
                <a:ea typeface="+mn-ea"/>
                <a:cs typeface="+mn-cs"/>
              </a:rPr>
              <a:t>Corzo</a:t>
            </a:r>
            <a:r>
              <a:rPr lang="en-US" sz="2400" b="1" dirty="0">
                <a:latin typeface="+mn-lt"/>
                <a:ea typeface="+mn-ea"/>
                <a:cs typeface="+mn-cs"/>
              </a:rPr>
              <a:t>, </a:t>
            </a:r>
          </a:p>
          <a:p>
            <a:pPr algn="just">
              <a:spcAft>
                <a:spcPts val="600"/>
              </a:spcAft>
            </a:pPr>
            <a:r>
              <a:rPr lang="en-US" sz="2400" b="1" dirty="0" err="1">
                <a:latin typeface="+mn-lt"/>
                <a:ea typeface="+mn-ea"/>
                <a:cs typeface="+mn-cs"/>
              </a:rPr>
              <a:t>Verònica</a:t>
            </a:r>
            <a:r>
              <a:rPr lang="en-US" sz="2400" b="1" dirty="0">
                <a:latin typeface="+mn-lt"/>
                <a:ea typeface="+mn-ea"/>
                <a:cs typeface="+mn-cs"/>
              </a:rPr>
              <a:t> García, </a:t>
            </a:r>
          </a:p>
          <a:p>
            <a:pPr algn="just">
              <a:spcAft>
                <a:spcPts val="600"/>
              </a:spcAft>
            </a:pPr>
            <a:r>
              <a:rPr lang="en-US" sz="2400" b="1" dirty="0" err="1">
                <a:latin typeface="+mn-lt"/>
                <a:ea typeface="+mn-ea"/>
                <a:cs typeface="+mn-cs"/>
              </a:rPr>
              <a:t>Josep</a:t>
            </a:r>
            <a:r>
              <a:rPr lang="en-US" sz="2400" b="1" dirty="0">
                <a:latin typeface="+mn-lt"/>
                <a:ea typeface="+mn-ea"/>
                <a:cs typeface="+mn-cs"/>
              </a:rPr>
              <a:t> M. Pons, </a:t>
            </a:r>
          </a:p>
          <a:p>
            <a:pPr algn="just"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Carme </a:t>
            </a:r>
            <a:r>
              <a:rPr lang="en-US" sz="2400" b="1" dirty="0" err="1">
                <a:latin typeface="+mn-lt"/>
                <a:ea typeface="+mn-ea"/>
                <a:cs typeface="+mn-cs"/>
              </a:rPr>
              <a:t>Roigé</a:t>
            </a:r>
            <a:r>
              <a:rPr lang="en-US" sz="2400" b="1" dirty="0">
                <a:latin typeface="+mn-lt"/>
                <a:ea typeface="+mn-ea"/>
                <a:cs typeface="+mn-cs"/>
              </a:rPr>
              <a:t>, </a:t>
            </a:r>
          </a:p>
          <a:p>
            <a:pPr algn="just">
              <a:spcAft>
                <a:spcPts val="600"/>
              </a:spcAft>
            </a:pPr>
            <a:r>
              <a:rPr lang="en-US" sz="2400" b="1" dirty="0">
                <a:latin typeface="+mn-lt"/>
                <a:ea typeface="+mn-ea"/>
                <a:cs typeface="+mn-cs"/>
              </a:rPr>
              <a:t>Mabel Ramiro</a:t>
            </a:r>
          </a:p>
          <a:p>
            <a:pPr algn="just">
              <a:spcAft>
                <a:spcPts val="600"/>
              </a:spcAft>
            </a:pPr>
            <a:endParaRPr lang="en-US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37088D1E-2FFC-4F1D-9E21-E499D553BCDA}"/>
              </a:ext>
            </a:extLst>
          </p:cNvPr>
          <p:cNvSpPr txBox="1"/>
          <p:nvPr/>
        </p:nvSpPr>
        <p:spPr>
          <a:xfrm>
            <a:off x="674823" y="691584"/>
            <a:ext cx="3932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Apunta’t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l’AMPA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!!!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xmlns="" val="1447152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44C166-67F4-4489-B0E3-B152021AC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/>
              <a:t>Comencem</a:t>
            </a:r>
            <a:r>
              <a:rPr lang="en-US" sz="3200" dirty="0"/>
              <a:t> </a:t>
            </a:r>
            <a:r>
              <a:rPr lang="en-US" sz="3200" dirty="0" err="1"/>
              <a:t>el</a:t>
            </a:r>
            <a:r>
              <a:rPr lang="en-US" sz="3200" dirty="0"/>
              <a:t> curs </a:t>
            </a:r>
            <a:r>
              <a:rPr lang="en-US" sz="3200" dirty="0" err="1"/>
              <a:t>estrenant</a:t>
            </a:r>
            <a:r>
              <a:rPr lang="en-US" sz="3200" dirty="0"/>
              <a:t> </a:t>
            </a:r>
            <a:r>
              <a:rPr lang="en-US" sz="3200" dirty="0" err="1"/>
              <a:t>mobiliari</a:t>
            </a:r>
            <a:r>
              <a:rPr lang="en-US" sz="3200" dirty="0"/>
              <a:t> individual pels </a:t>
            </a:r>
            <a:r>
              <a:rPr lang="en-US" sz="3200" dirty="0" err="1"/>
              <a:t>alumnes</a:t>
            </a:r>
            <a:r>
              <a:rPr lang="en-US" sz="3200" dirty="0"/>
              <a:t> de </a:t>
            </a:r>
            <a:r>
              <a:rPr lang="en-US" sz="3200" dirty="0" err="1"/>
              <a:t>Primària</a:t>
            </a:r>
            <a:r>
              <a:rPr lang="en-US" sz="3200" dirty="0"/>
              <a:t>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3BF36C88-D0AC-47F8-9881-3E84261A8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45" r="16846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684596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574CACF2-8808-4C84-B1B7-9293B2764A5E}"/>
              </a:ext>
            </a:extLst>
          </p:cNvPr>
          <p:cNvSpPr txBox="1">
            <a:spLocks/>
          </p:cNvSpPr>
          <p:nvPr/>
        </p:nvSpPr>
        <p:spPr>
          <a:xfrm>
            <a:off x="5000747" y="274125"/>
            <a:ext cx="6793688" cy="892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Continuem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amb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Patis</a:t>
            </a:r>
            <a:r>
              <a:rPr lang="en-US" sz="3200" b="1" dirty="0"/>
              <a:t>.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16302" y="2496668"/>
            <a:ext cx="3163824" cy="3163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D0A6DA6-CCEA-40BE-9F94-77518BA70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48" r="-2" b="26201"/>
          <a:stretch/>
        </p:blipFill>
        <p:spPr>
          <a:xfrm>
            <a:off x="3580894" y="2661260"/>
            <a:ext cx="2834640" cy="283464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B6472C5A-3582-4A99-ACBD-04260EC26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83" b="-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BD8DF49-E047-40BE-AFE0-B7592D4C6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3" r="-3" b="33987"/>
          <a:stretch/>
        </p:blipFill>
        <p:spPr>
          <a:xfrm>
            <a:off x="4828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6EE34274-31C6-497D-9249-B2F9AA2CEC84}"/>
              </a:ext>
            </a:extLst>
          </p:cNvPr>
          <p:cNvSpPr txBox="1"/>
          <p:nvPr/>
        </p:nvSpPr>
        <p:spPr>
          <a:xfrm>
            <a:off x="6285176" y="1399376"/>
            <a:ext cx="569478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400" dirty="0" err="1">
                <a:latin typeface="+mj-lt"/>
              </a:rPr>
              <a:t>Comprant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bancs</a:t>
            </a:r>
            <a:r>
              <a:rPr lang="es-ES" sz="2400" dirty="0">
                <a:latin typeface="+mj-lt"/>
              </a:rPr>
              <a:t> de fusta per </a:t>
            </a:r>
            <a:r>
              <a:rPr lang="es-ES" sz="2400" dirty="0" err="1">
                <a:latin typeface="+mj-lt"/>
              </a:rPr>
              <a:t>aconseguir</a:t>
            </a:r>
            <a:r>
              <a:rPr lang="es-ES" sz="2400" dirty="0">
                <a:latin typeface="+mj-lt"/>
              </a:rPr>
              <a:t> una </a:t>
            </a:r>
            <a:r>
              <a:rPr lang="es-ES" sz="2800" dirty="0">
                <a:latin typeface="+mj-lt"/>
              </a:rPr>
              <a:t>Aula Exterior, </a:t>
            </a:r>
            <a:r>
              <a:rPr lang="es-ES" sz="2400" dirty="0" err="1">
                <a:latin typeface="+mj-lt"/>
              </a:rPr>
              <a:t>molt</a:t>
            </a:r>
            <a:r>
              <a:rPr lang="es-ES" sz="2400" dirty="0">
                <a:latin typeface="+mj-lt"/>
              </a:rPr>
              <a:t> útil per al </a:t>
            </a:r>
            <a:r>
              <a:rPr lang="es-ES" sz="2400" dirty="0" err="1">
                <a:latin typeface="+mj-lt"/>
              </a:rPr>
              <a:t>curs</a:t>
            </a:r>
            <a:r>
              <a:rPr lang="es-ES" sz="2400" dirty="0">
                <a:latin typeface="+mj-lt"/>
              </a:rPr>
              <a:t> del COVID.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3F9B33C5-B499-46AA-BDCC-6E1B9F5372EB}"/>
              </a:ext>
            </a:extLst>
          </p:cNvPr>
          <p:cNvSpPr txBox="1"/>
          <p:nvPr/>
        </p:nvSpPr>
        <p:spPr>
          <a:xfrm>
            <a:off x="6580126" y="3370313"/>
            <a:ext cx="53084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400" dirty="0" err="1">
                <a:latin typeface="+mj-lt"/>
              </a:rPr>
              <a:t>Posant</a:t>
            </a:r>
            <a:r>
              <a:rPr lang="es-ES" sz="2400" dirty="0">
                <a:latin typeface="+mj-lt"/>
              </a:rPr>
              <a:t> noves plantes,  jardineres i unes </a:t>
            </a:r>
            <a:r>
              <a:rPr lang="es-ES" sz="2400" dirty="0" err="1">
                <a:latin typeface="+mj-lt"/>
              </a:rPr>
              <a:t>gelosies</a:t>
            </a:r>
            <a:r>
              <a:rPr lang="es-ES" sz="2400" dirty="0">
                <a:latin typeface="+mj-lt"/>
              </a:rPr>
              <a:t> per condicionar </a:t>
            </a:r>
            <a:r>
              <a:rPr lang="es-ES" sz="2400" dirty="0" err="1">
                <a:latin typeface="+mj-lt"/>
              </a:rPr>
              <a:t>espais</a:t>
            </a:r>
            <a:r>
              <a:rPr lang="es-ES" sz="2400" dirty="0">
                <a:latin typeface="+mj-lt"/>
              </a:rPr>
              <a:t>.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180A467A-BFAE-453E-883E-3772A9B44479}"/>
              </a:ext>
            </a:extLst>
          </p:cNvPr>
          <p:cNvSpPr txBox="1"/>
          <p:nvPr/>
        </p:nvSpPr>
        <p:spPr>
          <a:xfrm>
            <a:off x="6671471" y="4706438"/>
            <a:ext cx="530849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dirty="0" err="1">
                <a:latin typeface="+mj-lt"/>
              </a:rPr>
              <a:t>Amb</a:t>
            </a:r>
            <a:r>
              <a:rPr lang="es-ES" sz="2400" dirty="0">
                <a:latin typeface="+mj-lt"/>
              </a:rPr>
              <a:t> la </a:t>
            </a:r>
            <a:r>
              <a:rPr lang="es-ES" sz="2400" dirty="0" err="1">
                <a:latin typeface="+mj-lt"/>
              </a:rPr>
              <a:t>Loteria</a:t>
            </a:r>
            <a:r>
              <a:rPr lang="es-ES" sz="2400" dirty="0">
                <a:latin typeface="+mj-lt"/>
              </a:rPr>
              <a:t> de </a:t>
            </a:r>
            <a:r>
              <a:rPr lang="es-ES" sz="4400" dirty="0">
                <a:solidFill>
                  <a:srgbClr val="FFCF37"/>
                </a:solidFill>
                <a:latin typeface="+mj-lt"/>
              </a:rPr>
              <a:t>La </a:t>
            </a:r>
            <a:r>
              <a:rPr lang="es-ES" sz="4400" dirty="0" err="1">
                <a:solidFill>
                  <a:srgbClr val="FFCF37"/>
                </a:solidFill>
                <a:latin typeface="+mj-lt"/>
              </a:rPr>
              <a:t>Grossa</a:t>
            </a:r>
            <a:r>
              <a:rPr lang="es-ES" sz="2400" dirty="0">
                <a:solidFill>
                  <a:srgbClr val="FFCF37"/>
                </a:solidFill>
                <a:latin typeface="+mj-lt"/>
              </a:rPr>
              <a:t> </a:t>
            </a:r>
            <a:r>
              <a:rPr lang="es-ES" sz="2400" dirty="0">
                <a:latin typeface="+mj-lt"/>
              </a:rPr>
              <a:t>es continua </a:t>
            </a:r>
            <a:r>
              <a:rPr lang="es-ES" sz="2400" dirty="0" err="1">
                <a:latin typeface="+mj-lt"/>
              </a:rPr>
              <a:t>finançant</a:t>
            </a:r>
            <a:r>
              <a:rPr lang="es-ES" sz="2400" dirty="0">
                <a:latin typeface="+mj-lt"/>
              </a:rPr>
              <a:t> el </a:t>
            </a:r>
            <a:r>
              <a:rPr lang="es-ES" sz="2400" dirty="0" err="1">
                <a:latin typeface="+mj-lt"/>
              </a:rPr>
              <a:t>Projecte</a:t>
            </a:r>
            <a:r>
              <a:rPr lang="es-ES" sz="2400" dirty="0">
                <a:latin typeface="+mj-lt"/>
              </a:rPr>
              <a:t> Patis, </a:t>
            </a:r>
            <a:r>
              <a:rPr lang="es-ES" sz="2400" dirty="0" err="1">
                <a:latin typeface="+mj-lt"/>
              </a:rPr>
              <a:t>amb</a:t>
            </a:r>
            <a:r>
              <a:rPr lang="es-ES" sz="2400" dirty="0">
                <a:latin typeface="+mj-lt"/>
              </a:rPr>
              <a:t> la </a:t>
            </a:r>
            <a:r>
              <a:rPr lang="es-ES" sz="2400" dirty="0" err="1">
                <a:latin typeface="+mj-lt"/>
              </a:rPr>
              <a:t>sort</a:t>
            </a:r>
            <a:r>
              <a:rPr lang="es-ES" sz="2400" dirty="0">
                <a:latin typeface="+mj-lt"/>
              </a:rPr>
              <a:t> de ser premiada </a:t>
            </a:r>
            <a:r>
              <a:rPr lang="es-ES" sz="2400" dirty="0" err="1">
                <a:latin typeface="+mj-lt"/>
              </a:rPr>
              <a:t>amb</a:t>
            </a:r>
            <a:r>
              <a:rPr lang="es-ES" sz="2400" dirty="0">
                <a:latin typeface="+mj-lt"/>
              </a:rPr>
              <a:t> 50 </a:t>
            </a:r>
            <a:r>
              <a:rPr lang="es-ES" sz="2400" dirty="0" err="1">
                <a:latin typeface="+mj-lt"/>
              </a:rPr>
              <a:t>cètims</a:t>
            </a:r>
            <a:r>
              <a:rPr lang="es-ES" sz="2400" dirty="0">
                <a:latin typeface="+mj-lt"/>
              </a:rPr>
              <a:t> per </a:t>
            </a:r>
            <a:r>
              <a:rPr lang="es-ES" sz="2400" dirty="0" err="1">
                <a:latin typeface="+mj-lt"/>
              </a:rPr>
              <a:t>butlleta</a:t>
            </a:r>
            <a:r>
              <a:rPr lang="es-ES" sz="2400" dirty="0">
                <a:latin typeface="AR BLANCA" panose="02000000000000000000" pitchFamily="2" charset="0"/>
              </a:rPr>
              <a:t>.</a:t>
            </a:r>
            <a:endParaRPr lang="es-E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549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44C166-67F4-4489-B0E3-B152021AC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443714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/>
              <a:t>Seguim</a:t>
            </a:r>
            <a:r>
              <a:rPr lang="en-US" sz="3200" dirty="0"/>
              <a:t> </a:t>
            </a:r>
            <a:r>
              <a:rPr lang="en-US" sz="3200" dirty="0" err="1"/>
              <a:t>oferint</a:t>
            </a:r>
            <a:r>
              <a:rPr lang="en-US" sz="3200" dirty="0"/>
              <a:t>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b="1" dirty="0" err="1"/>
              <a:t>Servei</a:t>
            </a:r>
            <a:r>
              <a:rPr lang="en-US" sz="3200" b="1" dirty="0"/>
              <a:t> </a:t>
            </a:r>
            <a:r>
              <a:rPr lang="en-US" sz="3200" b="1" dirty="0" err="1"/>
              <a:t>d’Acollida</a:t>
            </a:r>
            <a:r>
              <a:rPr lang="en-US" sz="3200" b="1" dirty="0"/>
              <a:t>.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4F74D28C-3268-4E35-8EE1-D92CB4A85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xmlns="" id="{F4EDF433-BB45-456F-B1A1-15CC7DB3F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41" b="37807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99441C5-D963-4829-BC79-DC1F60DDD97C}"/>
              </a:ext>
            </a:extLst>
          </p:cNvPr>
          <p:cNvSpPr txBox="1"/>
          <p:nvPr/>
        </p:nvSpPr>
        <p:spPr>
          <a:xfrm>
            <a:off x="6634134" y="3429000"/>
            <a:ext cx="5004073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Amb</a:t>
            </a:r>
            <a:r>
              <a:rPr lang="en-US" sz="2400" dirty="0"/>
              <a:t> dos </a:t>
            </a:r>
            <a:r>
              <a:rPr lang="en-US" sz="2400" dirty="0" err="1"/>
              <a:t>serveis</a:t>
            </a:r>
            <a:r>
              <a:rPr lang="en-US" sz="2400" dirty="0"/>
              <a:t> al </a:t>
            </a:r>
            <a:r>
              <a:rPr lang="en-US" sz="2400" dirty="0" err="1"/>
              <a:t>dia</a:t>
            </a:r>
            <a:r>
              <a:rPr lang="en-US" sz="2400" dirty="0"/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        </a:t>
            </a:r>
            <a:r>
              <a:rPr lang="en-US" sz="2400" dirty="0" err="1"/>
              <a:t>matí</a:t>
            </a:r>
            <a:r>
              <a:rPr lang="en-US" sz="2400" dirty="0"/>
              <a:t>: de 8:00 a 9:00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        </a:t>
            </a:r>
            <a:r>
              <a:rPr lang="en-US" sz="2400" dirty="0" err="1"/>
              <a:t>migdia</a:t>
            </a:r>
            <a:r>
              <a:rPr lang="en-US" sz="2400" dirty="0"/>
              <a:t>: de 12:30 a 13:00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609929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44C166-67F4-4489-B0E3-B152021AC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042" y="638802"/>
            <a:ext cx="5260510" cy="15840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pandèmia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podem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seguir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fent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Extraescolars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4549283-C226-4536-A654-EB48D9852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405" r="13592" b="-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FF8F3B19-D606-4687-84C2-3B73B3315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9746" r="1" b="4990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FDA20154-1353-45EA-9F8F-621400187F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4464" r="1" b="7771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99441C5-D963-4829-BC79-DC1F60DDD97C}"/>
              </a:ext>
            </a:extLst>
          </p:cNvPr>
          <p:cNvSpPr txBox="1"/>
          <p:nvPr/>
        </p:nvSpPr>
        <p:spPr>
          <a:xfrm>
            <a:off x="6980303" y="3464180"/>
            <a:ext cx="4668256" cy="2150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Es </a:t>
            </a:r>
            <a:r>
              <a:rPr lang="en-US" sz="2400" dirty="0" err="1"/>
              <a:t>realitzen</a:t>
            </a:r>
            <a:r>
              <a:rPr lang="en-US" sz="2400" dirty="0"/>
              <a:t>: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Patinatge</a:t>
            </a:r>
            <a:r>
              <a:rPr lang="en-US" sz="2400" dirty="0"/>
              <a:t>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Iniciació</a:t>
            </a:r>
            <a:r>
              <a:rPr lang="en-US" sz="2400" dirty="0"/>
              <a:t> a la </a:t>
            </a:r>
            <a:r>
              <a:rPr lang="en-US" sz="2400" dirty="0" err="1"/>
              <a:t>Dansa</a:t>
            </a:r>
            <a:r>
              <a:rPr lang="en-US" sz="2400" dirty="0"/>
              <a:t>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Cuina</a:t>
            </a:r>
            <a:endParaRPr lang="en-US" sz="24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xmlns="" id="{8C4D996D-8A60-4F05-A99E-5CF6378947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82207" y="365948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EC0A999-7EC2-4482-8C1B-3CBDF3A69D0F}"/>
              </a:ext>
            </a:extLst>
          </p:cNvPr>
          <p:cNvSpPr txBox="1"/>
          <p:nvPr/>
        </p:nvSpPr>
        <p:spPr>
          <a:xfrm>
            <a:off x="6348042" y="228101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+mj-lt"/>
                <a:ea typeface="+mj-ea"/>
                <a:cs typeface="+mj-cs"/>
              </a:rPr>
              <a:t>A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daptant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-les sempre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segons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les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normes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latin typeface="+mj-lt"/>
                <a:ea typeface="+mj-ea"/>
                <a:cs typeface="+mj-cs"/>
              </a:rPr>
              <a:t>s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anitàries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vigents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xmlns="" val="3536103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B5809B1F-0726-44C0-B0A1-7FCE2A129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26EE9A0B-C601-4E3F-8541-29CA20DE11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xmlns="" id="{984CAFDC-D2F6-4AB3-84D2-4F6D067CA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r="-1" b="-1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0BFC88A-113F-45C3-992E-07E499ED4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07" r="-2" b="18104"/>
          <a:stretch/>
        </p:blipFill>
        <p:spPr>
          <a:xfrm>
            <a:off x="2790920" y="4467476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2FB5BE01-D1AA-4FC9-B3EA-1BB88233F458}"/>
              </a:ext>
            </a:extLst>
          </p:cNvPr>
          <p:cNvSpPr txBox="1">
            <a:spLocks/>
          </p:cNvSpPr>
          <p:nvPr/>
        </p:nvSpPr>
        <p:spPr>
          <a:xfrm>
            <a:off x="718931" y="4128673"/>
            <a:ext cx="10638182" cy="2364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D9945B96-E8B3-4550-AE5A-F3CBE91BCE3B}"/>
              </a:ext>
            </a:extLst>
          </p:cNvPr>
          <p:cNvSpPr txBox="1">
            <a:spLocks/>
          </p:cNvSpPr>
          <p:nvPr/>
        </p:nvSpPr>
        <p:spPr>
          <a:xfrm>
            <a:off x="987287" y="2900725"/>
            <a:ext cx="5723002" cy="857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3013382C-135D-43C1-A92D-FFF14C58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60" y="345958"/>
            <a:ext cx="5376253" cy="1810808"/>
          </a:xfrm>
        </p:spPr>
        <p:txBody>
          <a:bodyPr>
            <a:noAutofit/>
          </a:bodyPr>
          <a:lstStyle/>
          <a:p>
            <a:pPr algn="just"/>
            <a:r>
              <a:rPr lang="es-ES" sz="3200" dirty="0"/>
              <a:t>Es continua </a:t>
            </a:r>
            <a:r>
              <a:rPr lang="es-ES" sz="3200" dirty="0" err="1"/>
              <a:t>amb</a:t>
            </a:r>
            <a:r>
              <a:rPr lang="es-ES" sz="3200" dirty="0"/>
              <a:t> el </a:t>
            </a:r>
            <a:r>
              <a:rPr lang="es-ES" sz="3200" b="1" dirty="0" err="1"/>
              <a:t>Projecte</a:t>
            </a:r>
            <a:r>
              <a:rPr lang="es-ES" sz="3200" b="1" dirty="0"/>
              <a:t> de </a:t>
            </a:r>
            <a:r>
              <a:rPr lang="es-ES" sz="3200" b="1" dirty="0" err="1"/>
              <a:t>Reutilització</a:t>
            </a:r>
            <a:r>
              <a:rPr lang="es-ES" sz="3200" b="1" dirty="0"/>
              <a:t> </a:t>
            </a:r>
            <a:r>
              <a:rPr lang="es-ES" sz="3200" dirty="0"/>
              <a:t>de </a:t>
            </a:r>
            <a:r>
              <a:rPr lang="es-ES" sz="3200" dirty="0" err="1"/>
              <a:t>llibres</a:t>
            </a:r>
            <a:r>
              <a:rPr lang="es-ES" sz="3200" dirty="0"/>
              <a:t> i de recursos </a:t>
            </a:r>
            <a:r>
              <a:rPr lang="es-ES" sz="3200" dirty="0" err="1"/>
              <a:t>didàctics</a:t>
            </a:r>
            <a:r>
              <a:rPr lang="es-ES" sz="3200" dirty="0"/>
              <a:t> i </a:t>
            </a:r>
            <a:r>
              <a:rPr lang="es-ES" sz="3200" dirty="0" err="1"/>
              <a:t>informàtics</a:t>
            </a:r>
            <a:r>
              <a:rPr lang="es-ES" sz="3200" dirty="0"/>
              <a:t>.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75CBA163-DFF1-4456-A62D-BF32DB6BD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6" y="2436717"/>
            <a:ext cx="5681097" cy="1325563"/>
          </a:xfrm>
        </p:spPr>
        <p:txBody>
          <a:bodyPr anchor="t">
            <a:normAutofit/>
          </a:bodyPr>
          <a:lstStyle/>
          <a:p>
            <a:pPr algn="just"/>
            <a:r>
              <a:rPr lang="es-ES" sz="2400" dirty="0"/>
              <a:t>Arriben </a:t>
            </a:r>
            <a:r>
              <a:rPr lang="es-ES" sz="2400" dirty="0" err="1"/>
              <a:t>els</a:t>
            </a:r>
            <a:r>
              <a:rPr lang="es-ES" sz="2400" dirty="0"/>
              <a:t> </a:t>
            </a:r>
            <a:r>
              <a:rPr lang="es-ES" sz="2400" b="1" dirty="0" err="1"/>
              <a:t>chromebooks</a:t>
            </a:r>
            <a:r>
              <a:rPr lang="es-ES" sz="2400" dirty="0"/>
              <a:t>: </a:t>
            </a:r>
            <a:r>
              <a:rPr lang="es-ES" sz="2400" dirty="0" err="1"/>
              <a:t>uns</a:t>
            </a:r>
            <a:r>
              <a:rPr lang="es-ES" sz="2400" dirty="0"/>
              <a:t> </a:t>
            </a:r>
            <a:r>
              <a:rPr lang="es-ES" sz="2400" dirty="0" err="1"/>
              <a:t>petits</a:t>
            </a:r>
            <a:r>
              <a:rPr lang="es-ES" sz="2400" dirty="0"/>
              <a:t> </a:t>
            </a:r>
            <a:r>
              <a:rPr lang="es-ES" sz="2400" dirty="0" err="1"/>
              <a:t>ordinadors</a:t>
            </a:r>
            <a:r>
              <a:rPr lang="es-ES" sz="2400" dirty="0"/>
              <a:t> que </a:t>
            </a:r>
            <a:r>
              <a:rPr lang="es-ES" sz="2400" dirty="0" err="1"/>
              <a:t>els</a:t>
            </a:r>
            <a:r>
              <a:rPr lang="es-ES" sz="2400" dirty="0"/>
              <a:t> </a:t>
            </a:r>
            <a:r>
              <a:rPr lang="es-ES" sz="2400" dirty="0" err="1"/>
              <a:t>nostres</a:t>
            </a:r>
            <a:r>
              <a:rPr lang="es-ES" sz="2400" dirty="0"/>
              <a:t> alumnes de </a:t>
            </a:r>
            <a:r>
              <a:rPr lang="es-ES" sz="2400" dirty="0" err="1"/>
              <a:t>primària</a:t>
            </a:r>
            <a:r>
              <a:rPr lang="es-ES" sz="2400" dirty="0"/>
              <a:t> </a:t>
            </a:r>
            <a:r>
              <a:rPr lang="es-ES" sz="2400" dirty="0" err="1"/>
              <a:t>utilitzen</a:t>
            </a:r>
            <a:r>
              <a:rPr lang="es-ES" sz="2400" dirty="0"/>
              <a:t> a les </a:t>
            </a:r>
            <a:r>
              <a:rPr lang="es-ES" sz="2400" dirty="0" err="1"/>
              <a:t>aules</a:t>
            </a:r>
            <a:r>
              <a:rPr lang="es-ES" sz="2400" dirty="0"/>
              <a:t>. </a:t>
            </a:r>
          </a:p>
          <a:p>
            <a:pPr algn="just"/>
            <a:endParaRPr lang="es-ES" sz="24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0A2CFD9D-E24F-432E-B990-5F355E625554}"/>
              </a:ext>
            </a:extLst>
          </p:cNvPr>
          <p:cNvSpPr txBox="1"/>
          <p:nvPr/>
        </p:nvSpPr>
        <p:spPr>
          <a:xfrm>
            <a:off x="7238883" y="3914172"/>
            <a:ext cx="45727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I noves </a:t>
            </a:r>
            <a:r>
              <a:rPr lang="es-ES" sz="2400" b="1" dirty="0" err="1"/>
              <a:t>maletes</a:t>
            </a:r>
            <a:r>
              <a:rPr lang="es-ES" sz="2400" b="1" dirty="0"/>
              <a:t> </a:t>
            </a:r>
            <a:r>
              <a:rPr lang="es-ES" sz="2400" b="1" dirty="0" err="1"/>
              <a:t>viatgeres</a:t>
            </a:r>
            <a:r>
              <a:rPr lang="es-ES" sz="2400" dirty="0"/>
              <a:t>, </a:t>
            </a:r>
            <a:r>
              <a:rPr lang="es-ES" sz="2400" dirty="0" err="1"/>
              <a:t>però</a:t>
            </a:r>
            <a:r>
              <a:rPr lang="es-ES" sz="2400" dirty="0"/>
              <a:t> per </a:t>
            </a:r>
            <a:r>
              <a:rPr lang="es-ES" sz="2400" dirty="0" err="1"/>
              <a:t>motius</a:t>
            </a:r>
            <a:r>
              <a:rPr lang="es-ES" sz="2400" dirty="0"/>
              <a:t> </a:t>
            </a:r>
            <a:r>
              <a:rPr lang="es-ES" sz="2400" dirty="0" err="1"/>
              <a:t>sanitaris</a:t>
            </a:r>
            <a:r>
              <a:rPr lang="es-ES" sz="2400" dirty="0"/>
              <a:t> no es van poder estrenar. </a:t>
            </a:r>
          </a:p>
          <a:p>
            <a:pPr marL="0" indent="0">
              <a:buNone/>
            </a:pPr>
            <a:r>
              <a:rPr lang="es-ES" sz="2400" dirty="0"/>
              <a:t>              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A66FDEF-23B5-4D26-A622-980314EBB6E6}"/>
              </a:ext>
            </a:extLst>
          </p:cNvPr>
          <p:cNvSpPr txBox="1"/>
          <p:nvPr/>
        </p:nvSpPr>
        <p:spPr>
          <a:xfrm>
            <a:off x="7404888" y="5250896"/>
            <a:ext cx="4406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dirty="0"/>
              <a:t>Es guardaran per al </a:t>
            </a:r>
            <a:r>
              <a:rPr lang="es-ES" sz="2400" dirty="0" err="1"/>
              <a:t>nou</a:t>
            </a:r>
            <a:r>
              <a:rPr lang="es-ES" sz="2400" dirty="0"/>
              <a:t> </a:t>
            </a:r>
            <a:r>
              <a:rPr lang="es-ES" sz="2400" dirty="0" err="1"/>
              <a:t>curs</a:t>
            </a:r>
            <a:r>
              <a:rPr lang="es-ES" sz="2400" dirty="0"/>
              <a:t> 2021-2022!!!!!!</a:t>
            </a:r>
          </a:p>
        </p:txBody>
      </p:sp>
    </p:spTree>
    <p:extLst>
      <p:ext uri="{BB962C8B-B14F-4D97-AF65-F5344CB8AC3E}">
        <p14:creationId xmlns:p14="http://schemas.microsoft.com/office/powerpoint/2010/main" xmlns="" val="2259151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020586-51C9-47B2-B233-329A5A4F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543" y="4522156"/>
            <a:ext cx="6698333" cy="1752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Amb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l’arribada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Patges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Reials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hem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contribuït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què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Reis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arribin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l’Escola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83FA766D-3260-4E0A-9E7F-A2C93DFF19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52443455-B943-4C33-8FB7-DA5CCD260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94" r="-2" b="-2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CB435A06-5FFD-4CF8-BE06-3796EC420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0208EF4-5260-4244-ACBE-F32856DBB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31" r="5165" b="-3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5E10DA6E-C3FF-4539-BF84-4775BB7EC4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5A74E40-280D-43AB-9D80-C87FB8D7D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6479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94623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020586-51C9-47B2-B233-329A5A4F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52" y="1685485"/>
            <a:ext cx="4999362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I </a:t>
            </a:r>
            <a:r>
              <a:rPr lang="en-US" sz="3200" dirty="0" err="1"/>
              <a:t>participem</a:t>
            </a:r>
            <a:r>
              <a:rPr lang="en-US" sz="3200" dirty="0"/>
              <a:t> </a:t>
            </a:r>
            <a:r>
              <a:rPr lang="en-US" sz="3200" dirty="0" err="1"/>
              <a:t>amb</a:t>
            </a:r>
            <a:r>
              <a:rPr lang="en-US" sz="3200" dirty="0"/>
              <a:t> les </a:t>
            </a:r>
            <a:r>
              <a:rPr lang="en-US" sz="3200" dirty="0" err="1"/>
              <a:t>Festes</a:t>
            </a:r>
            <a:r>
              <a:rPr lang="en-US" sz="3200" dirty="0"/>
              <a:t>, com La </a:t>
            </a:r>
            <a:r>
              <a:rPr lang="en-US" sz="3200" dirty="0" err="1"/>
              <a:t>Xocolatada</a:t>
            </a:r>
            <a:r>
              <a:rPr lang="en-US" sz="3200" dirty="0"/>
              <a:t> de </a:t>
            </a:r>
            <a:r>
              <a:rPr lang="en-US" sz="3200" b="1" dirty="0"/>
              <a:t>Sant Jordi. </a:t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err="1"/>
              <a:t>A</a:t>
            </a:r>
            <a:r>
              <a:rPr lang="en-US" sz="3200" dirty="0" err="1"/>
              <a:t>daptada</a:t>
            </a:r>
            <a:r>
              <a:rPr lang="en-US" sz="3200" dirty="0"/>
              <a:t> </a:t>
            </a:r>
            <a:r>
              <a:rPr lang="en-US" sz="3200" dirty="0" err="1"/>
              <a:t>també</a:t>
            </a:r>
            <a:r>
              <a:rPr lang="en-US" sz="3200" dirty="0"/>
              <a:t> pel COVID !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xmlns="" id="{020257C3-8035-4235-94CC-EEDF373EE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18" r="1" b="2719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92539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020586-51C9-47B2-B233-329A5A4F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Llancem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1r </a:t>
            </a:r>
            <a:r>
              <a:rPr lang="en-US" b="1" dirty="0"/>
              <a:t>Tips </a:t>
            </a:r>
            <a:r>
              <a:rPr lang="en-US" b="1" dirty="0" err="1"/>
              <a:t>d’AMPA</a:t>
            </a:r>
            <a:r>
              <a:rPr lang="en-US" b="1" dirty="0"/>
              <a:t>: Els </a:t>
            </a:r>
            <a:r>
              <a:rPr lang="en-US" b="1" dirty="0" err="1"/>
              <a:t>Deures</a:t>
            </a:r>
            <a:endParaRPr lang="en-US" b="1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357DD0D3-F869-46D0-944C-6EC60E19E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109C7A0-2461-4EB6-A948-A046D76A0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83" r="1" b="29499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24875F5-BBF2-43D6-A42E-34D9AE7C113B}"/>
              </a:ext>
            </a:extLst>
          </p:cNvPr>
          <p:cNvSpPr txBox="1">
            <a:spLocks/>
          </p:cNvSpPr>
          <p:nvPr/>
        </p:nvSpPr>
        <p:spPr>
          <a:xfrm>
            <a:off x="6096000" y="2920535"/>
            <a:ext cx="5559884" cy="2064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>
                <a:latin typeface="+mn-lt"/>
                <a:ea typeface="+mn-ea"/>
                <a:cs typeface="+mn-cs"/>
              </a:rPr>
              <a:t>Una nova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proposta</a:t>
            </a:r>
            <a:r>
              <a:rPr lang="en-US" sz="2800" dirty="0">
                <a:latin typeface="+mn-lt"/>
                <a:ea typeface="+mn-ea"/>
                <a:cs typeface="+mn-cs"/>
              </a:rPr>
              <a:t> de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l’AMPA</a:t>
            </a:r>
            <a:r>
              <a:rPr lang="en-US" sz="2800" dirty="0">
                <a:latin typeface="+mn-lt"/>
                <a:ea typeface="+mn-ea"/>
                <a:cs typeface="+mn-cs"/>
              </a:rPr>
              <a:t> per fer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arribar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als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seus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socis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informació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útil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pràctica</a:t>
            </a:r>
            <a:r>
              <a:rPr lang="en-US" sz="2800" dirty="0">
                <a:latin typeface="+mn-lt"/>
                <a:ea typeface="+mn-ea"/>
                <a:cs typeface="+mn-cs"/>
              </a:rPr>
              <a:t> per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ajudar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en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l’educació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dels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seus</a:t>
            </a:r>
            <a:r>
              <a:rPr lang="en-US" sz="2800" dirty="0">
                <a:latin typeface="+mn-lt"/>
                <a:ea typeface="+mn-ea"/>
                <a:cs typeface="+mn-cs"/>
              </a:rPr>
              <a:t> fills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</a:t>
            </a:r>
            <a:r>
              <a:rPr lang="en-US" sz="2800" dirty="0">
                <a:latin typeface="+mn-lt"/>
                <a:ea typeface="+mn-ea"/>
                <a:cs typeface="+mn-cs"/>
              </a:rPr>
              <a:t> filles.</a:t>
            </a:r>
            <a:endParaRPr lang="en-US" sz="28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613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339</Words>
  <Application>Microsoft Office PowerPoint</Application>
  <PresentationFormat>Personalizado</PresentationFormat>
  <Paragraphs>52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MEMÒRIA </vt:lpstr>
      <vt:lpstr>Comencem el curs estrenant mobiliari individual pels alumnes de Primària.</vt:lpstr>
      <vt:lpstr>Diapositiva 3</vt:lpstr>
      <vt:lpstr> Seguim oferint el Servei d’Acollida. </vt:lpstr>
      <vt:lpstr>Tot i la pandèmia, podem seguir fent Extraescolars.</vt:lpstr>
      <vt:lpstr>Es continua amb el Projecte de Reutilització de llibres i de recursos didàctics i informàtics.</vt:lpstr>
      <vt:lpstr>Amb l’arribada dels Patges Reials hem contribuït a què els Reis arribin a l’Escola.</vt:lpstr>
      <vt:lpstr>I participem amb les Festes, com La Xocolatada de Sant Jordi.   Adaptada també pel COVID !</vt:lpstr>
      <vt:lpstr>Llancem el 1r Tips d’AMPA: Els Deures</vt:lpstr>
      <vt:lpstr>I el Final  de Curs</vt:lpstr>
      <vt:lpstr> Seguim organitzant els Tallers d’estiu i el Casal d’Estiu. </vt:lpstr>
      <vt:lpstr> Et necessitem, l’AMPA som TOTS !!!!!!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MEMÒRIA </dc:title>
  <dc:creator>Núria Vaqué</dc:creator>
  <cp:lastModifiedBy>w8</cp:lastModifiedBy>
  <cp:revision>13</cp:revision>
  <dcterms:created xsi:type="dcterms:W3CDTF">2021-10-24T15:36:29Z</dcterms:created>
  <dcterms:modified xsi:type="dcterms:W3CDTF">2022-01-16T08:22:29Z</dcterms:modified>
</cp:coreProperties>
</file>